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2" r:id="rId4"/>
    <p:sldId id="263" r:id="rId5"/>
    <p:sldId id="264" r:id="rId6"/>
    <p:sldId id="268" r:id="rId7"/>
    <p:sldId id="269" r:id="rId8"/>
    <p:sldId id="270" r:id="rId9"/>
    <p:sldId id="265" r:id="rId10"/>
    <p:sldId id="273" r:id="rId11"/>
    <p:sldId id="27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A79A7D-F451-4274-BCEB-E9D4449837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B9C8C976-CF5D-495B-9505-37F8DB3935AD}">
      <dgm:prSet phldrT="[Texto]"/>
      <dgm:spPr/>
      <dgm:t>
        <a:bodyPr/>
        <a:lstStyle/>
        <a:p>
          <a:r>
            <a:rPr lang="pt-PT" dirty="0" smtClean="0"/>
            <a:t>Serviços de Bem-estar</a:t>
          </a:r>
          <a:endParaRPr lang="pt-PT" dirty="0"/>
        </a:p>
      </dgm:t>
    </dgm:pt>
    <dgm:pt modelId="{16F129B2-9A68-463C-AD68-A76759EE7885}" type="parTrans" cxnId="{C1A5FAC1-6F0D-4404-901B-AC67B83B2499}">
      <dgm:prSet/>
      <dgm:spPr/>
      <dgm:t>
        <a:bodyPr/>
        <a:lstStyle/>
        <a:p>
          <a:endParaRPr lang="pt-PT"/>
        </a:p>
      </dgm:t>
    </dgm:pt>
    <dgm:pt modelId="{4935F56C-90A0-47B2-9EF8-983BDE0431C1}" type="sibTrans" cxnId="{C1A5FAC1-6F0D-4404-901B-AC67B83B2499}">
      <dgm:prSet/>
      <dgm:spPr/>
      <dgm:t>
        <a:bodyPr/>
        <a:lstStyle/>
        <a:p>
          <a:endParaRPr lang="pt-PT"/>
        </a:p>
      </dgm:t>
    </dgm:pt>
    <dgm:pt modelId="{FF0DC024-3C69-413E-86A1-04F0A0D2477C}">
      <dgm:prSet phldrT="[Texto]"/>
      <dgm:spPr/>
      <dgm:t>
        <a:bodyPr/>
        <a:lstStyle/>
        <a:p>
          <a:r>
            <a:rPr lang="pt-PT" b="1" u="sng" dirty="0" smtClean="0"/>
            <a:t>Personal Trainer</a:t>
          </a:r>
          <a:r>
            <a:rPr lang="pt-PT" dirty="0" smtClean="0"/>
            <a:t>, Nutrição, Fisioterapia, Coaching, Massagem e estética, moda </a:t>
          </a:r>
          <a:endParaRPr lang="pt-PT" dirty="0"/>
        </a:p>
      </dgm:t>
    </dgm:pt>
    <dgm:pt modelId="{3A5BA9A6-C6B3-47BB-A537-1FA38CBA6CD5}" type="parTrans" cxnId="{15E51C30-1EF2-41B1-88FE-B13D6DEE9BA9}">
      <dgm:prSet/>
      <dgm:spPr/>
      <dgm:t>
        <a:bodyPr/>
        <a:lstStyle/>
        <a:p>
          <a:endParaRPr lang="pt-PT"/>
        </a:p>
      </dgm:t>
    </dgm:pt>
    <dgm:pt modelId="{FC96E53D-647B-43DB-AD7C-8CC07EF38AB2}" type="sibTrans" cxnId="{15E51C30-1EF2-41B1-88FE-B13D6DEE9BA9}">
      <dgm:prSet/>
      <dgm:spPr/>
      <dgm:t>
        <a:bodyPr/>
        <a:lstStyle/>
        <a:p>
          <a:endParaRPr lang="pt-PT"/>
        </a:p>
      </dgm:t>
    </dgm:pt>
    <dgm:pt modelId="{5E5C575F-9FBA-4B06-B2AE-B324B99434DA}">
      <dgm:prSet phldrT="[Texto]"/>
      <dgm:spPr/>
      <dgm:t>
        <a:bodyPr/>
        <a:lstStyle/>
        <a:p>
          <a:r>
            <a:rPr lang="pt-PT" dirty="0" smtClean="0"/>
            <a:t>Outros serviços</a:t>
          </a:r>
          <a:endParaRPr lang="pt-PT" dirty="0"/>
        </a:p>
      </dgm:t>
    </dgm:pt>
    <dgm:pt modelId="{BF035247-DEDE-4ED8-8688-9192D20E4BD2}" type="parTrans" cxnId="{B73512BF-9EAD-4A76-AA6F-7B3BCC876B2B}">
      <dgm:prSet/>
      <dgm:spPr/>
      <dgm:t>
        <a:bodyPr/>
        <a:lstStyle/>
        <a:p>
          <a:endParaRPr lang="pt-PT"/>
        </a:p>
      </dgm:t>
    </dgm:pt>
    <dgm:pt modelId="{9275D8FA-2A41-4264-8182-B105B71A2C41}" type="sibTrans" cxnId="{B73512BF-9EAD-4A76-AA6F-7B3BCC876B2B}">
      <dgm:prSet/>
      <dgm:spPr/>
      <dgm:t>
        <a:bodyPr/>
        <a:lstStyle/>
        <a:p>
          <a:endParaRPr lang="pt-PT"/>
        </a:p>
      </dgm:t>
    </dgm:pt>
    <dgm:pt modelId="{739BE2B2-F458-4D10-875C-4FE0CD4ADFC8}">
      <dgm:prSet phldrT="[Texto]"/>
      <dgm:spPr/>
      <dgm:t>
        <a:bodyPr/>
        <a:lstStyle/>
        <a:p>
          <a:r>
            <a:rPr lang="pt-PT" dirty="0" smtClean="0"/>
            <a:t>Outros prestadores de serviços, mecanica, cozinheiro, contabilista</a:t>
          </a:r>
          <a:endParaRPr lang="pt-PT" dirty="0"/>
        </a:p>
      </dgm:t>
    </dgm:pt>
    <dgm:pt modelId="{73A9E340-2152-4C2E-AC73-6A13A6B12026}" type="parTrans" cxnId="{5D09DB41-2648-4A6B-A2E5-95CDCA78F3A4}">
      <dgm:prSet/>
      <dgm:spPr/>
      <dgm:t>
        <a:bodyPr/>
        <a:lstStyle/>
        <a:p>
          <a:endParaRPr lang="pt-PT"/>
        </a:p>
      </dgm:t>
    </dgm:pt>
    <dgm:pt modelId="{4C5142CA-1A92-483C-ABB8-2FAEA6E8713B}" type="sibTrans" cxnId="{5D09DB41-2648-4A6B-A2E5-95CDCA78F3A4}">
      <dgm:prSet/>
      <dgm:spPr/>
      <dgm:t>
        <a:bodyPr/>
        <a:lstStyle/>
        <a:p>
          <a:endParaRPr lang="pt-PT"/>
        </a:p>
      </dgm:t>
    </dgm:pt>
    <dgm:pt modelId="{48690FF0-8F40-4B84-82E7-BC5A132C66CE}" type="pres">
      <dgm:prSet presAssocID="{12A79A7D-F451-4274-BCEB-E9D4449837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C7863CD2-E676-4405-9DE2-2DA90198AA8D}" type="pres">
      <dgm:prSet presAssocID="{B9C8C976-CF5D-495B-9505-37F8DB3935A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EFA00D0-A534-4883-A7CE-F3DCAFA16FBD}" type="pres">
      <dgm:prSet presAssocID="{B9C8C976-CF5D-495B-9505-37F8DB3935A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B248EEB-B2CC-4B96-84BF-A3D01A200714}" type="pres">
      <dgm:prSet presAssocID="{5E5C575F-9FBA-4B06-B2AE-B324B99434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5498B4A-77DF-4BB9-9854-54D8FE8C8F3C}" type="pres">
      <dgm:prSet presAssocID="{5E5C575F-9FBA-4B06-B2AE-B324B99434D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6EA98E38-BEA7-4A39-8956-4C5CACC2CFE4}" type="presOf" srcId="{739BE2B2-F458-4D10-875C-4FE0CD4ADFC8}" destId="{A5498B4A-77DF-4BB9-9854-54D8FE8C8F3C}" srcOrd="0" destOrd="0" presId="urn:microsoft.com/office/officeart/2005/8/layout/vList2"/>
    <dgm:cxn modelId="{D10C5D4F-687E-482F-B14C-042468170A36}" type="presOf" srcId="{12A79A7D-F451-4274-BCEB-E9D444983788}" destId="{48690FF0-8F40-4B84-82E7-BC5A132C66CE}" srcOrd="0" destOrd="0" presId="urn:microsoft.com/office/officeart/2005/8/layout/vList2"/>
    <dgm:cxn modelId="{5D09DB41-2648-4A6B-A2E5-95CDCA78F3A4}" srcId="{5E5C575F-9FBA-4B06-B2AE-B324B99434DA}" destId="{739BE2B2-F458-4D10-875C-4FE0CD4ADFC8}" srcOrd="0" destOrd="0" parTransId="{73A9E340-2152-4C2E-AC73-6A13A6B12026}" sibTransId="{4C5142CA-1A92-483C-ABB8-2FAEA6E8713B}"/>
    <dgm:cxn modelId="{B73512BF-9EAD-4A76-AA6F-7B3BCC876B2B}" srcId="{12A79A7D-F451-4274-BCEB-E9D444983788}" destId="{5E5C575F-9FBA-4B06-B2AE-B324B99434DA}" srcOrd="1" destOrd="0" parTransId="{BF035247-DEDE-4ED8-8688-9192D20E4BD2}" sibTransId="{9275D8FA-2A41-4264-8182-B105B71A2C41}"/>
    <dgm:cxn modelId="{41D23090-BF71-4C3B-93B8-569EA9FC06FC}" type="presOf" srcId="{B9C8C976-CF5D-495B-9505-37F8DB3935AD}" destId="{C7863CD2-E676-4405-9DE2-2DA90198AA8D}" srcOrd="0" destOrd="0" presId="urn:microsoft.com/office/officeart/2005/8/layout/vList2"/>
    <dgm:cxn modelId="{E9721EFF-6068-4F5C-B7E5-FA0A71CB4888}" type="presOf" srcId="{5E5C575F-9FBA-4B06-B2AE-B324B99434DA}" destId="{8B248EEB-B2CC-4B96-84BF-A3D01A200714}" srcOrd="0" destOrd="0" presId="urn:microsoft.com/office/officeart/2005/8/layout/vList2"/>
    <dgm:cxn modelId="{7951057D-34F3-4CE5-9800-6A62B7046209}" type="presOf" srcId="{FF0DC024-3C69-413E-86A1-04F0A0D2477C}" destId="{5EFA00D0-A534-4883-A7CE-F3DCAFA16FBD}" srcOrd="0" destOrd="0" presId="urn:microsoft.com/office/officeart/2005/8/layout/vList2"/>
    <dgm:cxn modelId="{15E51C30-1EF2-41B1-88FE-B13D6DEE9BA9}" srcId="{B9C8C976-CF5D-495B-9505-37F8DB3935AD}" destId="{FF0DC024-3C69-413E-86A1-04F0A0D2477C}" srcOrd="0" destOrd="0" parTransId="{3A5BA9A6-C6B3-47BB-A537-1FA38CBA6CD5}" sibTransId="{FC96E53D-647B-43DB-AD7C-8CC07EF38AB2}"/>
    <dgm:cxn modelId="{C1A5FAC1-6F0D-4404-901B-AC67B83B2499}" srcId="{12A79A7D-F451-4274-BCEB-E9D444983788}" destId="{B9C8C976-CF5D-495B-9505-37F8DB3935AD}" srcOrd="0" destOrd="0" parTransId="{16F129B2-9A68-463C-AD68-A76759EE7885}" sibTransId="{4935F56C-90A0-47B2-9EF8-983BDE0431C1}"/>
    <dgm:cxn modelId="{16AA0394-0A07-46E8-AA59-ED139F18228B}" type="presParOf" srcId="{48690FF0-8F40-4B84-82E7-BC5A132C66CE}" destId="{C7863CD2-E676-4405-9DE2-2DA90198AA8D}" srcOrd="0" destOrd="0" presId="urn:microsoft.com/office/officeart/2005/8/layout/vList2"/>
    <dgm:cxn modelId="{ABA2477A-F3FF-4130-AB21-5B7FEF1B2E51}" type="presParOf" srcId="{48690FF0-8F40-4B84-82E7-BC5A132C66CE}" destId="{5EFA00D0-A534-4883-A7CE-F3DCAFA16FBD}" srcOrd="1" destOrd="0" presId="urn:microsoft.com/office/officeart/2005/8/layout/vList2"/>
    <dgm:cxn modelId="{055676C1-4F83-434C-83E9-B747CC12D54E}" type="presParOf" srcId="{48690FF0-8F40-4B84-82E7-BC5A132C66CE}" destId="{8B248EEB-B2CC-4B96-84BF-A3D01A200714}" srcOrd="2" destOrd="0" presId="urn:microsoft.com/office/officeart/2005/8/layout/vList2"/>
    <dgm:cxn modelId="{9DA0E8E3-0D6B-45C4-A955-78FF259E02BD}" type="presParOf" srcId="{48690FF0-8F40-4B84-82E7-BC5A132C66CE}" destId="{A5498B4A-77DF-4BB9-9854-54D8FE8C8F3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C10740-3002-4AFF-A04E-8B9F728B744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02C567C2-6FB1-4828-BA00-B7095063221E}">
      <dgm:prSet phldrT="[Texto]"/>
      <dgm:spPr/>
      <dgm:t>
        <a:bodyPr/>
        <a:lstStyle/>
        <a:p>
          <a:r>
            <a:rPr lang="pt-PT" dirty="0" smtClean="0"/>
            <a:t>Dados do cliente</a:t>
          </a:r>
          <a:endParaRPr lang="pt-PT" dirty="0"/>
        </a:p>
      </dgm:t>
    </dgm:pt>
    <dgm:pt modelId="{B7B81A26-7441-4294-87F6-48908B1129AF}" type="parTrans" cxnId="{50E65810-BDDD-4B23-97C7-2313EA099889}">
      <dgm:prSet/>
      <dgm:spPr/>
      <dgm:t>
        <a:bodyPr/>
        <a:lstStyle/>
        <a:p>
          <a:endParaRPr lang="pt-PT"/>
        </a:p>
      </dgm:t>
    </dgm:pt>
    <dgm:pt modelId="{E8C2EE10-979B-4590-96AA-7C2AF7FAC1DB}" type="sibTrans" cxnId="{50E65810-BDDD-4B23-97C7-2313EA099889}">
      <dgm:prSet/>
      <dgm:spPr/>
      <dgm:t>
        <a:bodyPr/>
        <a:lstStyle/>
        <a:p>
          <a:endParaRPr lang="pt-PT"/>
        </a:p>
      </dgm:t>
    </dgm:pt>
    <dgm:pt modelId="{3DD63B23-2D9B-42B8-83C2-1A16C668A25A}">
      <dgm:prSet phldrT="[Texto]"/>
      <dgm:spPr/>
      <dgm:t>
        <a:bodyPr/>
        <a:lstStyle/>
        <a:p>
          <a:r>
            <a:rPr lang="pt-PT" dirty="0" smtClean="0"/>
            <a:t>Questionário Inicial</a:t>
          </a:r>
          <a:endParaRPr lang="pt-PT" dirty="0"/>
        </a:p>
      </dgm:t>
    </dgm:pt>
    <dgm:pt modelId="{CF481B1F-35E7-4743-916C-D55B8A4E377F}" type="parTrans" cxnId="{3E9E5F7C-C5E9-44E9-B6AB-BBF6E6BF1B85}">
      <dgm:prSet/>
      <dgm:spPr/>
      <dgm:t>
        <a:bodyPr/>
        <a:lstStyle/>
        <a:p>
          <a:endParaRPr lang="pt-PT"/>
        </a:p>
      </dgm:t>
    </dgm:pt>
    <dgm:pt modelId="{51BC9160-3AA7-4AFE-ABF4-18F1E6B0A991}" type="sibTrans" cxnId="{3E9E5F7C-C5E9-44E9-B6AB-BBF6E6BF1B85}">
      <dgm:prSet/>
      <dgm:spPr/>
      <dgm:t>
        <a:bodyPr/>
        <a:lstStyle/>
        <a:p>
          <a:endParaRPr lang="pt-PT"/>
        </a:p>
      </dgm:t>
    </dgm:pt>
    <dgm:pt modelId="{49EEC916-22ED-4F7A-A17E-EFFD0A80F458}">
      <dgm:prSet phldrT="[Texto]"/>
      <dgm:spPr/>
      <dgm:t>
        <a:bodyPr/>
        <a:lstStyle/>
        <a:p>
          <a:r>
            <a:rPr lang="pt-PT" dirty="0" smtClean="0"/>
            <a:t>Avaliação Física c/relatório</a:t>
          </a:r>
          <a:endParaRPr lang="pt-PT" dirty="0"/>
        </a:p>
      </dgm:t>
    </dgm:pt>
    <dgm:pt modelId="{1F0D24E6-B912-4651-943B-0BD42147DF90}" type="parTrans" cxnId="{10ECEB2D-2A9B-4A45-A16D-F1D387BD3BAC}">
      <dgm:prSet/>
      <dgm:spPr/>
      <dgm:t>
        <a:bodyPr/>
        <a:lstStyle/>
        <a:p>
          <a:endParaRPr lang="pt-PT"/>
        </a:p>
      </dgm:t>
    </dgm:pt>
    <dgm:pt modelId="{C15ED129-E864-4E72-A184-7EC6713F5DED}" type="sibTrans" cxnId="{10ECEB2D-2A9B-4A45-A16D-F1D387BD3BAC}">
      <dgm:prSet/>
      <dgm:spPr/>
      <dgm:t>
        <a:bodyPr/>
        <a:lstStyle/>
        <a:p>
          <a:endParaRPr lang="pt-PT"/>
        </a:p>
      </dgm:t>
    </dgm:pt>
    <dgm:pt modelId="{F0354582-C514-4C1B-8A68-22AF9436139C}">
      <dgm:prSet phldrT="[Texto]"/>
      <dgm:spPr/>
      <dgm:t>
        <a:bodyPr/>
        <a:lstStyle/>
        <a:p>
          <a:r>
            <a:rPr lang="pt-PT" dirty="0" smtClean="0"/>
            <a:t>Plano de Treino ?</a:t>
          </a:r>
          <a:endParaRPr lang="pt-PT" dirty="0"/>
        </a:p>
      </dgm:t>
    </dgm:pt>
    <dgm:pt modelId="{5597E8BA-CFD2-47F6-857E-49A8D837FF68}" type="parTrans" cxnId="{C8523336-1697-44DC-BFDB-94321B2ED67D}">
      <dgm:prSet/>
      <dgm:spPr/>
      <dgm:t>
        <a:bodyPr/>
        <a:lstStyle/>
        <a:p>
          <a:endParaRPr lang="pt-PT"/>
        </a:p>
      </dgm:t>
    </dgm:pt>
    <dgm:pt modelId="{22239E24-C321-4CF7-B4DE-D62577CDF196}" type="sibTrans" cxnId="{C8523336-1697-44DC-BFDB-94321B2ED67D}">
      <dgm:prSet/>
      <dgm:spPr/>
      <dgm:t>
        <a:bodyPr/>
        <a:lstStyle/>
        <a:p>
          <a:endParaRPr lang="pt-PT"/>
        </a:p>
      </dgm:t>
    </dgm:pt>
    <dgm:pt modelId="{9C2D017A-6454-4F30-9A40-C1B26AAA4FC3}" type="pres">
      <dgm:prSet presAssocID="{08C10740-3002-4AFF-A04E-8B9F728B74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17AAB59-DC7F-4E1C-AE2B-70D882E9D95D}" type="pres">
      <dgm:prSet presAssocID="{02C567C2-6FB1-4828-BA00-B7095063221E}" presName="parentLin" presStyleCnt="0"/>
      <dgm:spPr/>
    </dgm:pt>
    <dgm:pt modelId="{2A37DE81-E6ED-4794-8739-EBC687216762}" type="pres">
      <dgm:prSet presAssocID="{02C567C2-6FB1-4828-BA00-B7095063221E}" presName="parentLeftMargin" presStyleLbl="node1" presStyleIdx="0" presStyleCnt="4"/>
      <dgm:spPr/>
      <dgm:t>
        <a:bodyPr/>
        <a:lstStyle/>
        <a:p>
          <a:endParaRPr lang="pt-PT"/>
        </a:p>
      </dgm:t>
    </dgm:pt>
    <dgm:pt modelId="{DA1A45FD-2F73-453B-AA9F-CA718AB9B331}" type="pres">
      <dgm:prSet presAssocID="{02C567C2-6FB1-4828-BA00-B7095063221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758F497-E8F9-4D70-95F6-3F7072F7958A}" type="pres">
      <dgm:prSet presAssocID="{02C567C2-6FB1-4828-BA00-B7095063221E}" presName="negativeSpace" presStyleCnt="0"/>
      <dgm:spPr/>
    </dgm:pt>
    <dgm:pt modelId="{E5F75E71-B79E-4F23-832A-1E76FCE1B80C}" type="pres">
      <dgm:prSet presAssocID="{02C567C2-6FB1-4828-BA00-B7095063221E}" presName="childText" presStyleLbl="conFgAcc1" presStyleIdx="0" presStyleCnt="4">
        <dgm:presLayoutVars>
          <dgm:bulletEnabled val="1"/>
        </dgm:presLayoutVars>
      </dgm:prSet>
      <dgm:spPr/>
    </dgm:pt>
    <dgm:pt modelId="{24E7947A-7CD8-4A49-A178-41A14B133967}" type="pres">
      <dgm:prSet presAssocID="{E8C2EE10-979B-4590-96AA-7C2AF7FAC1DB}" presName="spaceBetweenRectangles" presStyleCnt="0"/>
      <dgm:spPr/>
    </dgm:pt>
    <dgm:pt modelId="{6A759CBE-A152-4DD8-AAB9-7C2C9461DC99}" type="pres">
      <dgm:prSet presAssocID="{3DD63B23-2D9B-42B8-83C2-1A16C668A25A}" presName="parentLin" presStyleCnt="0"/>
      <dgm:spPr/>
    </dgm:pt>
    <dgm:pt modelId="{C5CDC04A-5EB5-49AE-9CA9-D36E2DB64BA6}" type="pres">
      <dgm:prSet presAssocID="{3DD63B23-2D9B-42B8-83C2-1A16C668A25A}" presName="parentLeftMargin" presStyleLbl="node1" presStyleIdx="0" presStyleCnt="4"/>
      <dgm:spPr/>
      <dgm:t>
        <a:bodyPr/>
        <a:lstStyle/>
        <a:p>
          <a:endParaRPr lang="pt-PT"/>
        </a:p>
      </dgm:t>
    </dgm:pt>
    <dgm:pt modelId="{13B40EE7-2426-4457-AB83-5C24F17CE212}" type="pres">
      <dgm:prSet presAssocID="{3DD63B23-2D9B-42B8-83C2-1A16C668A25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977EE5C-DAB8-4ADB-A7DC-0D9EBEC6F539}" type="pres">
      <dgm:prSet presAssocID="{3DD63B23-2D9B-42B8-83C2-1A16C668A25A}" presName="negativeSpace" presStyleCnt="0"/>
      <dgm:spPr/>
    </dgm:pt>
    <dgm:pt modelId="{5A201AEB-5C0C-40CF-BC35-04EC68A06445}" type="pres">
      <dgm:prSet presAssocID="{3DD63B23-2D9B-42B8-83C2-1A16C668A25A}" presName="childText" presStyleLbl="conFgAcc1" presStyleIdx="1" presStyleCnt="4">
        <dgm:presLayoutVars>
          <dgm:bulletEnabled val="1"/>
        </dgm:presLayoutVars>
      </dgm:prSet>
      <dgm:spPr/>
    </dgm:pt>
    <dgm:pt modelId="{114279B1-7097-4382-A64E-4B75EAF601E1}" type="pres">
      <dgm:prSet presAssocID="{51BC9160-3AA7-4AFE-ABF4-18F1E6B0A991}" presName="spaceBetweenRectangles" presStyleCnt="0"/>
      <dgm:spPr/>
    </dgm:pt>
    <dgm:pt modelId="{FEC5EBB2-4D56-4646-84DF-C40B1315FFA1}" type="pres">
      <dgm:prSet presAssocID="{49EEC916-22ED-4F7A-A17E-EFFD0A80F458}" presName="parentLin" presStyleCnt="0"/>
      <dgm:spPr/>
    </dgm:pt>
    <dgm:pt modelId="{EFC80044-0433-4DBC-998B-DD0C0DF04228}" type="pres">
      <dgm:prSet presAssocID="{49EEC916-22ED-4F7A-A17E-EFFD0A80F458}" presName="parentLeftMargin" presStyleLbl="node1" presStyleIdx="1" presStyleCnt="4"/>
      <dgm:spPr/>
      <dgm:t>
        <a:bodyPr/>
        <a:lstStyle/>
        <a:p>
          <a:endParaRPr lang="pt-PT"/>
        </a:p>
      </dgm:t>
    </dgm:pt>
    <dgm:pt modelId="{D8A09373-7E68-4D22-A146-90EBB689CAAB}" type="pres">
      <dgm:prSet presAssocID="{49EEC916-22ED-4F7A-A17E-EFFD0A80F45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3F8A94E-D6CE-4216-B4CE-F5342387AA6D}" type="pres">
      <dgm:prSet presAssocID="{49EEC916-22ED-4F7A-A17E-EFFD0A80F458}" presName="negativeSpace" presStyleCnt="0"/>
      <dgm:spPr/>
    </dgm:pt>
    <dgm:pt modelId="{BB1A10CF-0707-40E2-8927-14F893CD225D}" type="pres">
      <dgm:prSet presAssocID="{49EEC916-22ED-4F7A-A17E-EFFD0A80F458}" presName="childText" presStyleLbl="conFgAcc1" presStyleIdx="2" presStyleCnt="4">
        <dgm:presLayoutVars>
          <dgm:bulletEnabled val="1"/>
        </dgm:presLayoutVars>
      </dgm:prSet>
      <dgm:spPr/>
    </dgm:pt>
    <dgm:pt modelId="{D8579DE6-3D8A-43A5-BB38-4AEB8BFC5795}" type="pres">
      <dgm:prSet presAssocID="{C15ED129-E864-4E72-A184-7EC6713F5DED}" presName="spaceBetweenRectangles" presStyleCnt="0"/>
      <dgm:spPr/>
    </dgm:pt>
    <dgm:pt modelId="{94747D2F-7644-4904-BF72-C608F9737589}" type="pres">
      <dgm:prSet presAssocID="{F0354582-C514-4C1B-8A68-22AF9436139C}" presName="parentLin" presStyleCnt="0"/>
      <dgm:spPr/>
    </dgm:pt>
    <dgm:pt modelId="{AB45707C-61DF-44F8-A3CF-963564C64C44}" type="pres">
      <dgm:prSet presAssocID="{F0354582-C514-4C1B-8A68-22AF9436139C}" presName="parentLeftMargin" presStyleLbl="node1" presStyleIdx="2" presStyleCnt="4"/>
      <dgm:spPr/>
      <dgm:t>
        <a:bodyPr/>
        <a:lstStyle/>
        <a:p>
          <a:endParaRPr lang="pt-PT"/>
        </a:p>
      </dgm:t>
    </dgm:pt>
    <dgm:pt modelId="{628C0810-75D9-4BDE-A9BD-44943AD113D6}" type="pres">
      <dgm:prSet presAssocID="{F0354582-C514-4C1B-8A68-22AF9436139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95040B2-9874-4FFB-BC9C-DD60569717C0}" type="pres">
      <dgm:prSet presAssocID="{F0354582-C514-4C1B-8A68-22AF9436139C}" presName="negativeSpace" presStyleCnt="0"/>
      <dgm:spPr/>
    </dgm:pt>
    <dgm:pt modelId="{A1A96B72-4BF0-4C52-A6D2-BA99C14C7F27}" type="pres">
      <dgm:prSet presAssocID="{F0354582-C514-4C1B-8A68-22AF9436139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453F9F2-A5CF-4DB8-AACC-2A280387E484}" type="presOf" srcId="{49EEC916-22ED-4F7A-A17E-EFFD0A80F458}" destId="{EFC80044-0433-4DBC-998B-DD0C0DF04228}" srcOrd="0" destOrd="0" presId="urn:microsoft.com/office/officeart/2005/8/layout/list1"/>
    <dgm:cxn modelId="{4383925D-1DDB-40AB-A827-F14EF9164617}" type="presOf" srcId="{3DD63B23-2D9B-42B8-83C2-1A16C668A25A}" destId="{13B40EE7-2426-4457-AB83-5C24F17CE212}" srcOrd="1" destOrd="0" presId="urn:microsoft.com/office/officeart/2005/8/layout/list1"/>
    <dgm:cxn modelId="{10ECEB2D-2A9B-4A45-A16D-F1D387BD3BAC}" srcId="{08C10740-3002-4AFF-A04E-8B9F728B744C}" destId="{49EEC916-22ED-4F7A-A17E-EFFD0A80F458}" srcOrd="2" destOrd="0" parTransId="{1F0D24E6-B912-4651-943B-0BD42147DF90}" sibTransId="{C15ED129-E864-4E72-A184-7EC6713F5DED}"/>
    <dgm:cxn modelId="{B947C45B-5B44-4AB4-BF05-62B550B82BDF}" type="presOf" srcId="{49EEC916-22ED-4F7A-A17E-EFFD0A80F458}" destId="{D8A09373-7E68-4D22-A146-90EBB689CAAB}" srcOrd="1" destOrd="0" presId="urn:microsoft.com/office/officeart/2005/8/layout/list1"/>
    <dgm:cxn modelId="{541C891C-F419-49ED-921B-FCA0F4CE3422}" type="presOf" srcId="{02C567C2-6FB1-4828-BA00-B7095063221E}" destId="{DA1A45FD-2F73-453B-AA9F-CA718AB9B331}" srcOrd="1" destOrd="0" presId="urn:microsoft.com/office/officeart/2005/8/layout/list1"/>
    <dgm:cxn modelId="{C8523336-1697-44DC-BFDB-94321B2ED67D}" srcId="{08C10740-3002-4AFF-A04E-8B9F728B744C}" destId="{F0354582-C514-4C1B-8A68-22AF9436139C}" srcOrd="3" destOrd="0" parTransId="{5597E8BA-CFD2-47F6-857E-49A8D837FF68}" sibTransId="{22239E24-C321-4CF7-B4DE-D62577CDF196}"/>
    <dgm:cxn modelId="{84C5CF8A-BC0F-464C-BE50-976D8E7B6760}" type="presOf" srcId="{02C567C2-6FB1-4828-BA00-B7095063221E}" destId="{2A37DE81-E6ED-4794-8739-EBC687216762}" srcOrd="0" destOrd="0" presId="urn:microsoft.com/office/officeart/2005/8/layout/list1"/>
    <dgm:cxn modelId="{666B3E3E-041C-4734-8838-E09C82782BAA}" type="presOf" srcId="{F0354582-C514-4C1B-8A68-22AF9436139C}" destId="{AB45707C-61DF-44F8-A3CF-963564C64C44}" srcOrd="0" destOrd="0" presId="urn:microsoft.com/office/officeart/2005/8/layout/list1"/>
    <dgm:cxn modelId="{09186D31-AE18-4111-808A-3F55AE7E8068}" type="presOf" srcId="{3DD63B23-2D9B-42B8-83C2-1A16C668A25A}" destId="{C5CDC04A-5EB5-49AE-9CA9-D36E2DB64BA6}" srcOrd="0" destOrd="0" presId="urn:microsoft.com/office/officeart/2005/8/layout/list1"/>
    <dgm:cxn modelId="{3E9E5F7C-C5E9-44E9-B6AB-BBF6E6BF1B85}" srcId="{08C10740-3002-4AFF-A04E-8B9F728B744C}" destId="{3DD63B23-2D9B-42B8-83C2-1A16C668A25A}" srcOrd="1" destOrd="0" parTransId="{CF481B1F-35E7-4743-916C-D55B8A4E377F}" sibTransId="{51BC9160-3AA7-4AFE-ABF4-18F1E6B0A991}"/>
    <dgm:cxn modelId="{EA3D35AE-D3D3-40BE-93A6-634A9D9EBCAB}" type="presOf" srcId="{F0354582-C514-4C1B-8A68-22AF9436139C}" destId="{628C0810-75D9-4BDE-A9BD-44943AD113D6}" srcOrd="1" destOrd="0" presId="urn:microsoft.com/office/officeart/2005/8/layout/list1"/>
    <dgm:cxn modelId="{50E65810-BDDD-4B23-97C7-2313EA099889}" srcId="{08C10740-3002-4AFF-A04E-8B9F728B744C}" destId="{02C567C2-6FB1-4828-BA00-B7095063221E}" srcOrd="0" destOrd="0" parTransId="{B7B81A26-7441-4294-87F6-48908B1129AF}" sibTransId="{E8C2EE10-979B-4590-96AA-7C2AF7FAC1DB}"/>
    <dgm:cxn modelId="{FFEA0DDA-9DD5-42E2-B897-A0960105D60C}" type="presOf" srcId="{08C10740-3002-4AFF-A04E-8B9F728B744C}" destId="{9C2D017A-6454-4F30-9A40-C1B26AAA4FC3}" srcOrd="0" destOrd="0" presId="urn:microsoft.com/office/officeart/2005/8/layout/list1"/>
    <dgm:cxn modelId="{3D183487-20BF-41EA-8BDC-1DF2CE66CDC3}" type="presParOf" srcId="{9C2D017A-6454-4F30-9A40-C1B26AAA4FC3}" destId="{817AAB59-DC7F-4E1C-AE2B-70D882E9D95D}" srcOrd="0" destOrd="0" presId="urn:microsoft.com/office/officeart/2005/8/layout/list1"/>
    <dgm:cxn modelId="{AE0C9C58-8128-4836-AD35-1AE44EEFC73B}" type="presParOf" srcId="{817AAB59-DC7F-4E1C-AE2B-70D882E9D95D}" destId="{2A37DE81-E6ED-4794-8739-EBC687216762}" srcOrd="0" destOrd="0" presId="urn:microsoft.com/office/officeart/2005/8/layout/list1"/>
    <dgm:cxn modelId="{5F304EB3-107D-43E2-9734-BBCC4ED0EFAA}" type="presParOf" srcId="{817AAB59-DC7F-4E1C-AE2B-70D882E9D95D}" destId="{DA1A45FD-2F73-453B-AA9F-CA718AB9B331}" srcOrd="1" destOrd="0" presId="urn:microsoft.com/office/officeart/2005/8/layout/list1"/>
    <dgm:cxn modelId="{81B2CDA3-CE83-4AF1-9EA4-57370038DC9F}" type="presParOf" srcId="{9C2D017A-6454-4F30-9A40-C1B26AAA4FC3}" destId="{5758F497-E8F9-4D70-95F6-3F7072F7958A}" srcOrd="1" destOrd="0" presId="urn:microsoft.com/office/officeart/2005/8/layout/list1"/>
    <dgm:cxn modelId="{DA20AD47-C2EA-44C8-9E51-6AFE57126F96}" type="presParOf" srcId="{9C2D017A-6454-4F30-9A40-C1B26AAA4FC3}" destId="{E5F75E71-B79E-4F23-832A-1E76FCE1B80C}" srcOrd="2" destOrd="0" presId="urn:microsoft.com/office/officeart/2005/8/layout/list1"/>
    <dgm:cxn modelId="{CF340426-AADE-46ED-8EA7-D9DCD904EA6E}" type="presParOf" srcId="{9C2D017A-6454-4F30-9A40-C1B26AAA4FC3}" destId="{24E7947A-7CD8-4A49-A178-41A14B133967}" srcOrd="3" destOrd="0" presId="urn:microsoft.com/office/officeart/2005/8/layout/list1"/>
    <dgm:cxn modelId="{A1B4BC09-3881-466D-8A4B-57F60117D8C5}" type="presParOf" srcId="{9C2D017A-6454-4F30-9A40-C1B26AAA4FC3}" destId="{6A759CBE-A152-4DD8-AAB9-7C2C9461DC99}" srcOrd="4" destOrd="0" presId="urn:microsoft.com/office/officeart/2005/8/layout/list1"/>
    <dgm:cxn modelId="{3637C2F2-72E4-4C61-A58E-C2ACAB48DF68}" type="presParOf" srcId="{6A759CBE-A152-4DD8-AAB9-7C2C9461DC99}" destId="{C5CDC04A-5EB5-49AE-9CA9-D36E2DB64BA6}" srcOrd="0" destOrd="0" presId="urn:microsoft.com/office/officeart/2005/8/layout/list1"/>
    <dgm:cxn modelId="{201397BF-559A-4C8B-BDEA-EDE21CFC6C76}" type="presParOf" srcId="{6A759CBE-A152-4DD8-AAB9-7C2C9461DC99}" destId="{13B40EE7-2426-4457-AB83-5C24F17CE212}" srcOrd="1" destOrd="0" presId="urn:microsoft.com/office/officeart/2005/8/layout/list1"/>
    <dgm:cxn modelId="{E31E01A2-0CDF-4AFA-9298-5241E262D814}" type="presParOf" srcId="{9C2D017A-6454-4F30-9A40-C1B26AAA4FC3}" destId="{4977EE5C-DAB8-4ADB-A7DC-0D9EBEC6F539}" srcOrd="5" destOrd="0" presId="urn:microsoft.com/office/officeart/2005/8/layout/list1"/>
    <dgm:cxn modelId="{BA8D76A8-2B61-4F91-8DDE-ED0481970EB6}" type="presParOf" srcId="{9C2D017A-6454-4F30-9A40-C1B26AAA4FC3}" destId="{5A201AEB-5C0C-40CF-BC35-04EC68A06445}" srcOrd="6" destOrd="0" presId="urn:microsoft.com/office/officeart/2005/8/layout/list1"/>
    <dgm:cxn modelId="{EB0520CF-F39C-4E96-B886-1ED1E7D05916}" type="presParOf" srcId="{9C2D017A-6454-4F30-9A40-C1B26AAA4FC3}" destId="{114279B1-7097-4382-A64E-4B75EAF601E1}" srcOrd="7" destOrd="0" presId="urn:microsoft.com/office/officeart/2005/8/layout/list1"/>
    <dgm:cxn modelId="{4FA33EEC-E524-43F7-93A0-A3A0F5B16182}" type="presParOf" srcId="{9C2D017A-6454-4F30-9A40-C1B26AAA4FC3}" destId="{FEC5EBB2-4D56-4646-84DF-C40B1315FFA1}" srcOrd="8" destOrd="0" presId="urn:microsoft.com/office/officeart/2005/8/layout/list1"/>
    <dgm:cxn modelId="{D6107687-5A7E-4360-8236-9733C76AED77}" type="presParOf" srcId="{FEC5EBB2-4D56-4646-84DF-C40B1315FFA1}" destId="{EFC80044-0433-4DBC-998B-DD0C0DF04228}" srcOrd="0" destOrd="0" presId="urn:microsoft.com/office/officeart/2005/8/layout/list1"/>
    <dgm:cxn modelId="{AA7F1128-3AE6-4BF0-A56A-4C7E66E3634F}" type="presParOf" srcId="{FEC5EBB2-4D56-4646-84DF-C40B1315FFA1}" destId="{D8A09373-7E68-4D22-A146-90EBB689CAAB}" srcOrd="1" destOrd="0" presId="urn:microsoft.com/office/officeart/2005/8/layout/list1"/>
    <dgm:cxn modelId="{4E88E161-2CF3-49B3-92F1-834724602DF9}" type="presParOf" srcId="{9C2D017A-6454-4F30-9A40-C1B26AAA4FC3}" destId="{D3F8A94E-D6CE-4216-B4CE-F5342387AA6D}" srcOrd="9" destOrd="0" presId="urn:microsoft.com/office/officeart/2005/8/layout/list1"/>
    <dgm:cxn modelId="{20C1B801-1DB4-4F17-A7ED-3E0568BB9195}" type="presParOf" srcId="{9C2D017A-6454-4F30-9A40-C1B26AAA4FC3}" destId="{BB1A10CF-0707-40E2-8927-14F893CD225D}" srcOrd="10" destOrd="0" presId="urn:microsoft.com/office/officeart/2005/8/layout/list1"/>
    <dgm:cxn modelId="{53491078-911B-42DD-9F18-836706F97F75}" type="presParOf" srcId="{9C2D017A-6454-4F30-9A40-C1B26AAA4FC3}" destId="{D8579DE6-3D8A-43A5-BB38-4AEB8BFC5795}" srcOrd="11" destOrd="0" presId="urn:microsoft.com/office/officeart/2005/8/layout/list1"/>
    <dgm:cxn modelId="{4AF60AE9-7339-406B-948D-39B577D18298}" type="presParOf" srcId="{9C2D017A-6454-4F30-9A40-C1B26AAA4FC3}" destId="{94747D2F-7644-4904-BF72-C608F9737589}" srcOrd="12" destOrd="0" presId="urn:microsoft.com/office/officeart/2005/8/layout/list1"/>
    <dgm:cxn modelId="{FA5A559F-43C6-49A8-9D98-7817E97AC41E}" type="presParOf" srcId="{94747D2F-7644-4904-BF72-C608F9737589}" destId="{AB45707C-61DF-44F8-A3CF-963564C64C44}" srcOrd="0" destOrd="0" presId="urn:microsoft.com/office/officeart/2005/8/layout/list1"/>
    <dgm:cxn modelId="{1B1A2725-DC1A-47EA-9A7E-E23A481FD812}" type="presParOf" srcId="{94747D2F-7644-4904-BF72-C608F9737589}" destId="{628C0810-75D9-4BDE-A9BD-44943AD113D6}" srcOrd="1" destOrd="0" presId="urn:microsoft.com/office/officeart/2005/8/layout/list1"/>
    <dgm:cxn modelId="{55A89F9A-DB7C-4A65-A6AB-D41EC3EBD836}" type="presParOf" srcId="{9C2D017A-6454-4F30-9A40-C1B26AAA4FC3}" destId="{095040B2-9874-4FFB-BC9C-DD60569717C0}" srcOrd="13" destOrd="0" presId="urn:microsoft.com/office/officeart/2005/8/layout/list1"/>
    <dgm:cxn modelId="{797BA9C8-B9D6-47F1-912B-8911DB74DD88}" type="presParOf" srcId="{9C2D017A-6454-4F30-9A40-C1B26AAA4FC3}" destId="{A1A96B72-4BF0-4C52-A6D2-BA99C14C7F2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63CD2-E676-4405-9DE2-2DA90198AA8D}">
      <dsp:nvSpPr>
        <dsp:cNvPr id="0" name=""/>
        <dsp:cNvSpPr/>
      </dsp:nvSpPr>
      <dsp:spPr>
        <a:xfrm>
          <a:off x="0" y="6009"/>
          <a:ext cx="7239000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200" kern="1200" dirty="0" smtClean="0"/>
            <a:t>Serviços de Bem-estar</a:t>
          </a:r>
          <a:endParaRPr lang="pt-PT" sz="4200" kern="1200" dirty="0"/>
        </a:p>
      </dsp:txBody>
      <dsp:txXfrm>
        <a:off x="47976" y="53985"/>
        <a:ext cx="7143048" cy="886847"/>
      </dsp:txXfrm>
    </dsp:sp>
    <dsp:sp modelId="{5EFA00D0-A534-4883-A7CE-F3DCAFA16FBD}">
      <dsp:nvSpPr>
        <dsp:cNvPr id="0" name=""/>
        <dsp:cNvSpPr/>
      </dsp:nvSpPr>
      <dsp:spPr>
        <a:xfrm>
          <a:off x="0" y="988809"/>
          <a:ext cx="7239000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3300" b="1" u="sng" kern="1200" dirty="0" smtClean="0"/>
            <a:t>Personal Trainer</a:t>
          </a:r>
          <a:r>
            <a:rPr lang="pt-PT" sz="3300" kern="1200" dirty="0" smtClean="0"/>
            <a:t>, Nutrição, Fisioterapia, Coaching, Massagem e estética, moda </a:t>
          </a:r>
          <a:endParaRPr lang="pt-PT" sz="3300" kern="1200" dirty="0"/>
        </a:p>
      </dsp:txBody>
      <dsp:txXfrm>
        <a:off x="0" y="988809"/>
        <a:ext cx="7239000" cy="1434509"/>
      </dsp:txXfrm>
    </dsp:sp>
    <dsp:sp modelId="{8B248EEB-B2CC-4B96-84BF-A3D01A200714}">
      <dsp:nvSpPr>
        <dsp:cNvPr id="0" name=""/>
        <dsp:cNvSpPr/>
      </dsp:nvSpPr>
      <dsp:spPr>
        <a:xfrm>
          <a:off x="0" y="2423319"/>
          <a:ext cx="7239000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200" kern="1200" dirty="0" smtClean="0"/>
            <a:t>Outros serviços</a:t>
          </a:r>
          <a:endParaRPr lang="pt-PT" sz="4200" kern="1200" dirty="0"/>
        </a:p>
      </dsp:txBody>
      <dsp:txXfrm>
        <a:off x="47976" y="2471295"/>
        <a:ext cx="7143048" cy="886847"/>
      </dsp:txXfrm>
    </dsp:sp>
    <dsp:sp modelId="{A5498B4A-77DF-4BB9-9854-54D8FE8C8F3C}">
      <dsp:nvSpPr>
        <dsp:cNvPr id="0" name=""/>
        <dsp:cNvSpPr/>
      </dsp:nvSpPr>
      <dsp:spPr>
        <a:xfrm>
          <a:off x="0" y="3406119"/>
          <a:ext cx="7239000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3300" kern="1200" dirty="0" smtClean="0"/>
            <a:t>Outros prestadores de serviços, mecanica, cozinheiro, contabilista</a:t>
          </a:r>
          <a:endParaRPr lang="pt-PT" sz="3300" kern="1200" dirty="0"/>
        </a:p>
      </dsp:txBody>
      <dsp:txXfrm>
        <a:off x="0" y="3406119"/>
        <a:ext cx="7239000" cy="143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75E71-B79E-4F23-832A-1E76FCE1B80C}">
      <dsp:nvSpPr>
        <dsp:cNvPr id="0" name=""/>
        <dsp:cNvSpPr/>
      </dsp:nvSpPr>
      <dsp:spPr>
        <a:xfrm>
          <a:off x="0" y="445298"/>
          <a:ext cx="7239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A45FD-2F73-453B-AA9F-CA718AB9B331}">
      <dsp:nvSpPr>
        <dsp:cNvPr id="0" name=""/>
        <dsp:cNvSpPr/>
      </dsp:nvSpPr>
      <dsp:spPr>
        <a:xfrm>
          <a:off x="361950" y="46778"/>
          <a:ext cx="50673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700" kern="1200" dirty="0" smtClean="0"/>
            <a:t>Dados do cliente</a:t>
          </a:r>
          <a:endParaRPr lang="pt-PT" sz="2700" kern="1200" dirty="0"/>
        </a:p>
      </dsp:txBody>
      <dsp:txXfrm>
        <a:off x="400858" y="85686"/>
        <a:ext cx="4989484" cy="719224"/>
      </dsp:txXfrm>
    </dsp:sp>
    <dsp:sp modelId="{5A201AEB-5C0C-40CF-BC35-04EC68A06445}">
      <dsp:nvSpPr>
        <dsp:cNvPr id="0" name=""/>
        <dsp:cNvSpPr/>
      </dsp:nvSpPr>
      <dsp:spPr>
        <a:xfrm>
          <a:off x="0" y="1670018"/>
          <a:ext cx="7239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40EE7-2426-4457-AB83-5C24F17CE212}">
      <dsp:nvSpPr>
        <dsp:cNvPr id="0" name=""/>
        <dsp:cNvSpPr/>
      </dsp:nvSpPr>
      <dsp:spPr>
        <a:xfrm>
          <a:off x="361950" y="1271498"/>
          <a:ext cx="50673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700" kern="1200" dirty="0" smtClean="0"/>
            <a:t>Questionário Inicial</a:t>
          </a:r>
          <a:endParaRPr lang="pt-PT" sz="2700" kern="1200" dirty="0"/>
        </a:p>
      </dsp:txBody>
      <dsp:txXfrm>
        <a:off x="400858" y="1310406"/>
        <a:ext cx="4989484" cy="719224"/>
      </dsp:txXfrm>
    </dsp:sp>
    <dsp:sp modelId="{BB1A10CF-0707-40E2-8927-14F893CD225D}">
      <dsp:nvSpPr>
        <dsp:cNvPr id="0" name=""/>
        <dsp:cNvSpPr/>
      </dsp:nvSpPr>
      <dsp:spPr>
        <a:xfrm>
          <a:off x="0" y="2894739"/>
          <a:ext cx="7239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09373-7E68-4D22-A146-90EBB689CAAB}">
      <dsp:nvSpPr>
        <dsp:cNvPr id="0" name=""/>
        <dsp:cNvSpPr/>
      </dsp:nvSpPr>
      <dsp:spPr>
        <a:xfrm>
          <a:off x="361950" y="2496219"/>
          <a:ext cx="50673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700" kern="1200" dirty="0" smtClean="0"/>
            <a:t>Avaliação Física c/relatório</a:t>
          </a:r>
          <a:endParaRPr lang="pt-PT" sz="2700" kern="1200" dirty="0"/>
        </a:p>
      </dsp:txBody>
      <dsp:txXfrm>
        <a:off x="400858" y="2535127"/>
        <a:ext cx="4989484" cy="719224"/>
      </dsp:txXfrm>
    </dsp:sp>
    <dsp:sp modelId="{A1A96B72-4BF0-4C52-A6D2-BA99C14C7F27}">
      <dsp:nvSpPr>
        <dsp:cNvPr id="0" name=""/>
        <dsp:cNvSpPr/>
      </dsp:nvSpPr>
      <dsp:spPr>
        <a:xfrm>
          <a:off x="0" y="4119459"/>
          <a:ext cx="7239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C0810-75D9-4BDE-A9BD-44943AD113D6}">
      <dsp:nvSpPr>
        <dsp:cNvPr id="0" name=""/>
        <dsp:cNvSpPr/>
      </dsp:nvSpPr>
      <dsp:spPr>
        <a:xfrm>
          <a:off x="361950" y="3720939"/>
          <a:ext cx="50673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700" kern="1200" dirty="0" smtClean="0"/>
            <a:t>Plano de Treino ?</a:t>
          </a:r>
          <a:endParaRPr lang="pt-PT" sz="2700" kern="1200" dirty="0"/>
        </a:p>
      </dsp:txBody>
      <dsp:txXfrm>
        <a:off x="400858" y="3759847"/>
        <a:ext cx="4989484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t>28/10/2016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77417" y="1976794"/>
            <a:ext cx="5105400" cy="2868168"/>
          </a:xfrm>
        </p:spPr>
        <p:txBody>
          <a:bodyPr/>
          <a:lstStyle/>
          <a:p>
            <a:r>
              <a:rPr lang="pt-PT" dirty="0" smtClean="0"/>
              <a:t>Aplicação Gestão de Clientes</a:t>
            </a:r>
            <a:endParaRPr lang="pt-PT" dirty="0"/>
          </a:p>
        </p:txBody>
      </p:sp>
      <p:pic>
        <p:nvPicPr>
          <p:cNvPr id="5" name="Picture 2" descr="C:\Users\HuGo\Desktop\Life-edit\Marketing e Publicidade\Logotipo\oie_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33" y="332656"/>
            <a:ext cx="3096344" cy="211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5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Datas comemorativas*: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 smtClean="0"/>
              <a:t>O profissional poderá acrescentar uma data para ele importante de comemorar com toda a sua base de dados.</a:t>
            </a:r>
          </a:p>
          <a:p>
            <a:pPr marL="0" indent="0">
              <a:buNone/>
            </a:pPr>
            <a:r>
              <a:rPr lang="pt-PT" dirty="0" smtClean="0"/>
              <a:t>Por base terá: </a:t>
            </a:r>
          </a:p>
          <a:p>
            <a:r>
              <a:rPr lang="pt-PT" dirty="0" smtClean="0"/>
              <a:t>11 janeiro – dia internacional do obrigado</a:t>
            </a:r>
          </a:p>
          <a:p>
            <a:r>
              <a:rPr lang="pt-PT" dirty="0" smtClean="0"/>
              <a:t>18 janeiro – dia internacional do riso</a:t>
            </a:r>
          </a:p>
          <a:p>
            <a:r>
              <a:rPr lang="pt-PT" dirty="0" smtClean="0"/>
              <a:t>4 fevereiro – dia mundial da luta contra o cancro</a:t>
            </a:r>
          </a:p>
          <a:p>
            <a:r>
              <a:rPr lang="pt-PT" dirty="0" smtClean="0"/>
              <a:t>7 março – dia internacional da mulher</a:t>
            </a:r>
          </a:p>
          <a:p>
            <a:r>
              <a:rPr lang="pt-PT" dirty="0" smtClean="0"/>
              <a:t>20 março – dia internacional da felicidade</a:t>
            </a:r>
          </a:p>
          <a:p>
            <a:r>
              <a:rPr lang="pt-PT" dirty="0" smtClean="0"/>
              <a:t>6 abril – dia internacional da atividade fisica</a:t>
            </a:r>
          </a:p>
          <a:p>
            <a:r>
              <a:rPr lang="pt-PT" dirty="0" smtClean="0"/>
              <a:t>7 abril – dia mundial da saúde </a:t>
            </a:r>
          </a:p>
          <a:p>
            <a:r>
              <a:rPr lang="pt-PT" dirty="0" smtClean="0"/>
              <a:t>29 abril – dia mundial da dança</a:t>
            </a:r>
          </a:p>
          <a:p>
            <a:r>
              <a:rPr lang="pt-PT" dirty="0" smtClean="0"/>
              <a:t>17 Maio – dia mundial da hipertensão</a:t>
            </a:r>
          </a:p>
          <a:p>
            <a:r>
              <a:rPr lang="pt-PT" dirty="0" smtClean="0"/>
              <a:t>21 Maio – dia nacional da luta contra a obesidade</a:t>
            </a:r>
          </a:p>
          <a:p>
            <a:r>
              <a:rPr lang="pt-PT" dirty="0" smtClean="0"/>
              <a:t>29 Maio – dia internacional do brincar</a:t>
            </a:r>
          </a:p>
          <a:p>
            <a:r>
              <a:rPr lang="pt-PT" dirty="0" smtClean="0"/>
              <a:t>1 junho – dia mundial da criança</a:t>
            </a:r>
          </a:p>
        </p:txBody>
      </p:sp>
    </p:spTree>
    <p:extLst>
      <p:ext uri="{BB962C8B-B14F-4D97-AF65-F5344CB8AC3E}">
        <p14:creationId xmlns:p14="http://schemas.microsoft.com/office/powerpoint/2010/main" val="2287063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Datas comemorativas*: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18 junho – dia internacional do pic-nic</a:t>
            </a:r>
          </a:p>
          <a:p>
            <a:r>
              <a:rPr lang="pt-PT" dirty="0" smtClean="0"/>
              <a:t>21 junho – dia mundial do yoga</a:t>
            </a:r>
          </a:p>
          <a:p>
            <a:r>
              <a:rPr lang="pt-PT" dirty="0" smtClean="0"/>
              <a:t>20 julho – dia do amigo</a:t>
            </a:r>
          </a:p>
          <a:p>
            <a:r>
              <a:rPr lang="pt-PT" dirty="0" smtClean="0"/>
              <a:t>16 outubro – dia mundial da alimentação</a:t>
            </a:r>
          </a:p>
          <a:p>
            <a:r>
              <a:rPr lang="pt-PT" dirty="0" smtClean="0"/>
              <a:t>20 outubro – dia mundial da osteoporose</a:t>
            </a:r>
          </a:p>
          <a:p>
            <a:r>
              <a:rPr lang="pt-PT" dirty="0" smtClean="0"/>
              <a:t>29 outubro – dia mundial do avc</a:t>
            </a:r>
          </a:p>
          <a:p>
            <a:r>
              <a:rPr lang="pt-PT" dirty="0" smtClean="0"/>
              <a:t>30 outubro – dia nacional de prevenção do cancro da mama</a:t>
            </a:r>
          </a:p>
          <a:p>
            <a:r>
              <a:rPr lang="pt-PT" dirty="0" smtClean="0"/>
              <a:t>8 novembro – dia europeu da alimentação e da cozinha saudaveis </a:t>
            </a:r>
          </a:p>
          <a:p>
            <a:r>
              <a:rPr lang="pt-PT" dirty="0" smtClean="0"/>
              <a:t>14 novembro – dia mundial da diabetes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9524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Problemática?? </a:t>
            </a:r>
            <a:br>
              <a:rPr lang="pt-PT" dirty="0" smtClean="0"/>
            </a:br>
            <a:r>
              <a:rPr lang="pt-PT" dirty="0" smtClean="0"/>
              <a:t>Como Cuidar + dos clientes?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1584176"/>
          </a:xfrm>
        </p:spPr>
        <p:txBody>
          <a:bodyPr/>
          <a:lstStyle/>
          <a:p>
            <a:r>
              <a:rPr lang="pt-PT" dirty="0" smtClean="0"/>
              <a:t>Sistema de gestão automática de clientes, APLICAÇÃO</a:t>
            </a:r>
            <a:endParaRPr lang="pt-PT" dirty="0"/>
          </a:p>
        </p:txBody>
      </p:sp>
      <p:pic>
        <p:nvPicPr>
          <p:cNvPr id="5122" name="Picture 2" descr="http://noticias.universia.pt/net/images/educacion/a/al/alu/aluno-doutoramento-aplicacao-prevenir-cancro-notici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67818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4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Registo Profissional (PT)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6851104" cy="4392488"/>
          </a:xfrm>
        </p:spPr>
        <p:txBody>
          <a:bodyPr/>
          <a:lstStyle/>
          <a:p>
            <a:r>
              <a:rPr lang="pt-PT" dirty="0" smtClean="0"/>
              <a:t>Nome</a:t>
            </a:r>
          </a:p>
          <a:p>
            <a:r>
              <a:rPr lang="pt-PT" dirty="0" smtClean="0"/>
              <a:t>Área de intervenção (Zona)</a:t>
            </a:r>
          </a:p>
          <a:p>
            <a:r>
              <a:rPr lang="pt-PT" dirty="0" smtClean="0"/>
              <a:t>Local/locais de trabalho</a:t>
            </a:r>
          </a:p>
          <a:p>
            <a:r>
              <a:rPr lang="pt-PT" dirty="0" smtClean="0"/>
              <a:t>Logotipo</a:t>
            </a:r>
          </a:p>
          <a:p>
            <a:r>
              <a:rPr lang="pt-PT" dirty="0" smtClean="0"/>
              <a:t>Login Facebook por exemplo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383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Aplicação “Life-edit</a:t>
            </a:r>
            <a:r>
              <a:rPr lang="pt-PT" dirty="0" smtClean="0"/>
              <a:t>”:</a:t>
            </a:r>
            <a:endParaRPr lang="pt-PT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99396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33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Personal Trainer</a:t>
            </a:r>
            <a:endParaRPr lang="pt-PT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287556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99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Dados </a:t>
            </a:r>
            <a:r>
              <a:rPr lang="pt-PT" dirty="0" smtClean="0"/>
              <a:t>clientes: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4610912"/>
          </a:xfrm>
        </p:spPr>
        <p:txBody>
          <a:bodyPr/>
          <a:lstStyle/>
          <a:p>
            <a:r>
              <a:rPr lang="pt-PT" dirty="0" smtClean="0"/>
              <a:t>Clube (selecção por clube);</a:t>
            </a:r>
          </a:p>
          <a:p>
            <a:r>
              <a:rPr lang="pt-PT" dirty="0" smtClean="0"/>
              <a:t>Nome;</a:t>
            </a:r>
          </a:p>
          <a:p>
            <a:r>
              <a:rPr lang="pt-PT" dirty="0" smtClean="0"/>
              <a:t>Data nascimento</a:t>
            </a:r>
            <a:r>
              <a:rPr lang="pt-PT" dirty="0" smtClean="0"/>
              <a:t>;</a:t>
            </a:r>
            <a:endParaRPr lang="pt-PT" dirty="0" smtClean="0"/>
          </a:p>
          <a:p>
            <a:r>
              <a:rPr lang="pt-PT" dirty="0" smtClean="0"/>
              <a:t>Morada (selecção por zona);</a:t>
            </a:r>
          </a:p>
          <a:p>
            <a:r>
              <a:rPr lang="pt-PT" dirty="0" smtClean="0"/>
              <a:t>Profissão;</a:t>
            </a:r>
          </a:p>
          <a:p>
            <a:r>
              <a:rPr lang="pt-PT" dirty="0" smtClean="0"/>
              <a:t>TLM;</a:t>
            </a:r>
          </a:p>
          <a:p>
            <a:r>
              <a:rPr lang="pt-PT" dirty="0" smtClean="0"/>
              <a:t>Mail;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2777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80768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Questionário </a:t>
            </a:r>
            <a:r>
              <a:rPr lang="pt-PT" dirty="0" smtClean="0"/>
              <a:t>Inicial (prático tal como no plano que levou, mas por esta ordem):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Experiencia Treino (</a:t>
            </a:r>
            <a:r>
              <a:rPr lang="pt-PT" dirty="0" smtClean="0"/>
              <a:t>sim/não + espaço em </a:t>
            </a:r>
            <a:r>
              <a:rPr lang="pt-PT" dirty="0" smtClean="0"/>
              <a:t>aberto);</a:t>
            </a:r>
          </a:p>
          <a:p>
            <a:r>
              <a:rPr lang="pt-PT" dirty="0" smtClean="0"/>
              <a:t>Patologias Cardiacas (sim/não, em aberto);</a:t>
            </a:r>
          </a:p>
          <a:p>
            <a:r>
              <a:rPr lang="pt-PT" dirty="0"/>
              <a:t>Tensão arterial (sim/não, em aberto</a:t>
            </a:r>
            <a:r>
              <a:rPr lang="pt-PT" dirty="0" smtClean="0"/>
              <a:t>);</a:t>
            </a:r>
          </a:p>
          <a:p>
            <a:r>
              <a:rPr lang="pt-PT" dirty="0" smtClean="0"/>
              <a:t>Colesterol (sim/não, em branco);</a:t>
            </a:r>
            <a:endParaRPr lang="pt-PT" dirty="0"/>
          </a:p>
          <a:p>
            <a:r>
              <a:rPr lang="pt-PT" dirty="0" smtClean="0"/>
              <a:t>Patologias Respiratória (sim/não, em aberto);</a:t>
            </a:r>
          </a:p>
          <a:p>
            <a:r>
              <a:rPr lang="pt-PT" dirty="0" smtClean="0"/>
              <a:t>Fumador (sim/não, em aberto);</a:t>
            </a:r>
          </a:p>
          <a:p>
            <a:r>
              <a:rPr lang="pt-PT" dirty="0" smtClean="0"/>
              <a:t>Patologias osteo-articulares (sim/não, em aberto);</a:t>
            </a:r>
          </a:p>
          <a:p>
            <a:r>
              <a:rPr lang="pt-PT" dirty="0" smtClean="0"/>
              <a:t>Histório Saúde Familiar (sim/não, em aberto);</a:t>
            </a:r>
          </a:p>
          <a:p>
            <a:r>
              <a:rPr lang="pt-PT" dirty="0" smtClean="0"/>
              <a:t>Medicação (sim/não, em aberto);</a:t>
            </a:r>
          </a:p>
          <a:p>
            <a:r>
              <a:rPr lang="pt-PT" dirty="0" smtClean="0"/>
              <a:t>Outros (espaço em aberto para outras anotações)</a:t>
            </a: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0074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Avaliação Física: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Data_ter várias opções de alertas, como predefinição estas duas sempre 15 </a:t>
            </a:r>
            <a:r>
              <a:rPr lang="pt-PT" dirty="0" smtClean="0"/>
              <a:t>dias/45 </a:t>
            </a:r>
            <a:r>
              <a:rPr lang="pt-PT" dirty="0" smtClean="0"/>
              <a:t>dias, dps pode anular este alerta, modificar ou acrescentar</a:t>
            </a:r>
            <a:endParaRPr lang="pt-PT" dirty="0" smtClean="0"/>
          </a:p>
          <a:p>
            <a:r>
              <a:rPr lang="pt-PT" dirty="0" smtClean="0"/>
              <a:t>Idade Automática;</a:t>
            </a:r>
          </a:p>
          <a:p>
            <a:r>
              <a:rPr lang="pt-PT" dirty="0" smtClean="0"/>
              <a:t>Tensão arterial </a:t>
            </a:r>
            <a:r>
              <a:rPr lang="pt-PT" dirty="0" smtClean="0"/>
              <a:t>– tirar valores</a:t>
            </a:r>
            <a:r>
              <a:rPr lang="pt-PT" dirty="0" smtClean="0"/>
              <a:t>;</a:t>
            </a:r>
            <a:endParaRPr lang="pt-PT" dirty="0" smtClean="0"/>
          </a:p>
          <a:p>
            <a:r>
              <a:rPr lang="pt-PT" dirty="0"/>
              <a:t>Perimetro (escolher Abd, </a:t>
            </a:r>
            <a:r>
              <a:rPr lang="pt-PT" dirty="0" smtClean="0"/>
              <a:t>Anca</a:t>
            </a:r>
            <a:r>
              <a:rPr lang="pt-PT" dirty="0"/>
              <a:t>, </a:t>
            </a:r>
            <a:r>
              <a:rPr lang="pt-PT" dirty="0" smtClean="0"/>
              <a:t>Cintura</a:t>
            </a:r>
            <a:r>
              <a:rPr lang="pt-PT" dirty="0"/>
              <a:t>, </a:t>
            </a:r>
            <a:r>
              <a:rPr lang="pt-PT" dirty="0" smtClean="0"/>
              <a:t>Peito, Braço);</a:t>
            </a:r>
            <a:endParaRPr lang="pt-PT" dirty="0"/>
          </a:p>
          <a:p>
            <a:r>
              <a:rPr lang="pt-PT" dirty="0" smtClean="0"/>
              <a:t>Altura;</a:t>
            </a:r>
          </a:p>
          <a:p>
            <a:r>
              <a:rPr lang="pt-PT" dirty="0" smtClean="0">
                <a:solidFill>
                  <a:srgbClr val="FF0000"/>
                </a:solidFill>
              </a:rPr>
              <a:t>Peso, MG, </a:t>
            </a:r>
            <a:r>
              <a:rPr lang="pt-PT" dirty="0" smtClean="0">
                <a:solidFill>
                  <a:srgbClr val="FF0000"/>
                </a:solidFill>
              </a:rPr>
              <a:t>MM</a:t>
            </a:r>
            <a:r>
              <a:rPr lang="pt-PT" dirty="0" smtClean="0"/>
              <a:t>,IMC,TBW</a:t>
            </a:r>
            <a:r>
              <a:rPr lang="pt-PT" dirty="0" smtClean="0"/>
              <a:t>, </a:t>
            </a:r>
            <a:r>
              <a:rPr lang="pt-PT" dirty="0" smtClean="0">
                <a:solidFill>
                  <a:srgbClr val="FF0000"/>
                </a:solidFill>
              </a:rPr>
              <a:t>METB, GV, IM </a:t>
            </a:r>
            <a:r>
              <a:rPr lang="pt-PT" dirty="0" smtClean="0"/>
              <a:t>(</a:t>
            </a:r>
            <a:r>
              <a:rPr lang="pt-PT" dirty="0" smtClean="0">
                <a:solidFill>
                  <a:srgbClr val="FF0000"/>
                </a:solidFill>
              </a:rPr>
              <a:t>Gráfico</a:t>
            </a:r>
            <a:r>
              <a:rPr lang="pt-PT" dirty="0" smtClean="0"/>
              <a:t>);</a:t>
            </a:r>
          </a:p>
          <a:p>
            <a:r>
              <a:rPr lang="pt-PT" dirty="0" smtClean="0"/>
              <a:t>Teste Mobilidade (em aberto);</a:t>
            </a:r>
          </a:p>
          <a:p>
            <a:r>
              <a:rPr lang="pt-PT" dirty="0" smtClean="0"/>
              <a:t>Teste de Resistência </a:t>
            </a:r>
            <a:r>
              <a:rPr lang="pt-PT" dirty="0" smtClean="0"/>
              <a:t>– predifinição 10’ c/ espaço para anotação (</a:t>
            </a:r>
            <a:r>
              <a:rPr lang="pt-PT" dirty="0" smtClean="0">
                <a:solidFill>
                  <a:srgbClr val="FF0000"/>
                </a:solidFill>
              </a:rPr>
              <a:t>Gráfico) </a:t>
            </a:r>
            <a:r>
              <a:rPr lang="pt-PT" dirty="0" smtClean="0"/>
              <a:t>+ espaço em branco para observações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Teste </a:t>
            </a:r>
            <a:r>
              <a:rPr lang="pt-PT" dirty="0" smtClean="0"/>
              <a:t>Força - predifinição </a:t>
            </a:r>
            <a:r>
              <a:rPr lang="pt-PT" dirty="0" smtClean="0"/>
              <a:t>1’ </a:t>
            </a:r>
            <a:r>
              <a:rPr lang="pt-PT" dirty="0" smtClean="0"/>
              <a:t>Squat, extensões, elevações</a:t>
            </a:r>
            <a:r>
              <a:rPr lang="pt-PT" dirty="0"/>
              <a:t> </a:t>
            </a:r>
            <a:r>
              <a:rPr lang="pt-PT" dirty="0" smtClean="0"/>
              <a:t>e</a:t>
            </a:r>
            <a:r>
              <a:rPr lang="pt-PT" dirty="0" smtClean="0"/>
              <a:t> abd c/anotação (</a:t>
            </a:r>
            <a:r>
              <a:rPr lang="pt-PT" dirty="0" smtClean="0">
                <a:solidFill>
                  <a:srgbClr val="FF0000"/>
                </a:solidFill>
              </a:rPr>
              <a:t>Gráfico) </a:t>
            </a:r>
            <a:r>
              <a:rPr lang="pt-PT" dirty="0" smtClean="0"/>
              <a:t>+ espaço em branco para observações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Conclusão, espaço em branco.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77557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Sistema de Alertas automáticos e outras funcionalidades: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7239000" cy="4826936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Aniversário </a:t>
            </a:r>
            <a:r>
              <a:rPr lang="pt-PT" dirty="0" smtClean="0"/>
              <a:t>(</a:t>
            </a:r>
            <a:r>
              <a:rPr lang="pt-PT" dirty="0" smtClean="0"/>
              <a:t>telefonema, mensagem ou mail</a:t>
            </a:r>
            <a:r>
              <a:rPr lang="pt-PT" dirty="0" smtClean="0"/>
              <a:t>);</a:t>
            </a:r>
            <a:endParaRPr lang="pt-PT" dirty="0" smtClean="0"/>
          </a:p>
          <a:p>
            <a:r>
              <a:rPr lang="pt-PT" dirty="0" smtClean="0"/>
              <a:t>Datas </a:t>
            </a:r>
            <a:r>
              <a:rPr lang="pt-PT" dirty="0" smtClean="0"/>
              <a:t>comemorativas</a:t>
            </a:r>
            <a:r>
              <a:rPr lang="pt-PT" dirty="0" smtClean="0"/>
              <a:t>*</a:t>
            </a:r>
            <a:endParaRPr lang="pt-PT" dirty="0" smtClean="0"/>
          </a:p>
          <a:p>
            <a:r>
              <a:rPr lang="pt-PT" dirty="0" smtClean="0"/>
              <a:t>Mail boas-vindas com relatório de AF;</a:t>
            </a:r>
          </a:p>
          <a:p>
            <a:r>
              <a:rPr lang="pt-PT" dirty="0" smtClean="0"/>
              <a:t>Alerta 2 semanas de treino (já falei, enviar mail ou tlm);</a:t>
            </a:r>
          </a:p>
          <a:p>
            <a:r>
              <a:rPr lang="pt-PT" dirty="0" smtClean="0"/>
              <a:t>Alerta 6 semanas de treino (já falei, tem faltado </a:t>
            </a:r>
            <a:r>
              <a:rPr lang="pt-PT" dirty="0" smtClean="0">
                <a:sym typeface="Wingdings" panose="05000000000000000000" pitchFamily="2" charset="2"/>
              </a:rPr>
              <a:t></a:t>
            </a:r>
            <a:r>
              <a:rPr lang="pt-PT" dirty="0" smtClean="0"/>
              <a:t> adiar + 2/3s, renovação do plano via email ou tlm)</a:t>
            </a:r>
          </a:p>
          <a:p>
            <a:r>
              <a:rPr lang="pt-PT" dirty="0" smtClean="0"/>
              <a:t>Gerar novos alertas a cada </a:t>
            </a:r>
            <a:r>
              <a:rPr lang="pt-PT" dirty="0" smtClean="0"/>
              <a:t>renovação</a:t>
            </a:r>
            <a:endParaRPr lang="pt-PT" dirty="0"/>
          </a:p>
          <a:p>
            <a:r>
              <a:rPr lang="pt-PT" dirty="0" smtClean="0"/>
              <a:t>Cada mail poderá ser pre-definido e guardado por cada profissional a sua maneira</a:t>
            </a:r>
          </a:p>
        </p:txBody>
      </p:sp>
    </p:spTree>
    <p:extLst>
      <p:ext uri="{BB962C8B-B14F-4D97-AF65-F5344CB8AC3E}">
        <p14:creationId xmlns:p14="http://schemas.microsoft.com/office/powerpoint/2010/main" val="8992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2014</TotalTime>
  <Words>597</Words>
  <Application>Microsoft Office PowerPoint</Application>
  <PresentationFormat>Apresentação na tela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Opulento</vt:lpstr>
      <vt:lpstr>Aplicação Gestão de Clientes</vt:lpstr>
      <vt:lpstr>Problemática??  Como Cuidar + dos clientes?</vt:lpstr>
      <vt:lpstr>Registo Profissional (PT)</vt:lpstr>
      <vt:lpstr>Aplicação “Life-edit”:</vt:lpstr>
      <vt:lpstr>Personal Trainer</vt:lpstr>
      <vt:lpstr>Dados clientes:</vt:lpstr>
      <vt:lpstr>Questionário Inicial (prático tal como no plano que levou, mas por esta ordem):</vt:lpstr>
      <vt:lpstr>Avaliação Física:</vt:lpstr>
      <vt:lpstr>Sistema de Alertas automáticos e outras funcionalidades:</vt:lpstr>
      <vt:lpstr>Datas comemorativas*:</vt:lpstr>
      <vt:lpstr>Datas comemorativas*: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</dc:title>
  <dc:creator>HuGo MarTinS</dc:creator>
  <cp:lastModifiedBy>HuGo MarTinS</cp:lastModifiedBy>
  <cp:revision>37</cp:revision>
  <dcterms:created xsi:type="dcterms:W3CDTF">2016-10-15T14:41:15Z</dcterms:created>
  <dcterms:modified xsi:type="dcterms:W3CDTF">2016-10-29T16:55:37Z</dcterms:modified>
</cp:coreProperties>
</file>